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9757"/>
    <a:srgbClr val="068744"/>
    <a:srgbClr val="CA5C4B"/>
    <a:srgbClr val="C0322F"/>
    <a:srgbClr val="72558D"/>
    <a:srgbClr val="876E9E"/>
    <a:srgbClr val="67A8BC"/>
    <a:srgbClr val="3699B0"/>
    <a:srgbClr val="689EB7"/>
    <a:srgbClr val="3D8D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8346" autoAdjust="0"/>
  </p:normalViewPr>
  <p:slideViewPr>
    <p:cSldViewPr snapToGrid="0" snapToObjects="1" showGuides="1">
      <p:cViewPr>
        <p:scale>
          <a:sx n="90" d="100"/>
          <a:sy n="90" d="100"/>
        </p:scale>
        <p:origin x="-1048" y="-80"/>
      </p:cViewPr>
      <p:guideLst>
        <p:guide orient="horz" pos="2161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8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0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5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4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9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6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2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0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6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0DBB8-6696-0546-AA78-A8C290B11F88}" type="datetimeFigureOut">
              <a:rPr lang="en-US" smtClean="0"/>
              <a:t>3/28/19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63B91-1319-4844-82D9-E7031FB5A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7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Left Arrow 64"/>
          <p:cNvSpPr/>
          <p:nvPr/>
        </p:nvSpPr>
        <p:spPr>
          <a:xfrm rot="16200000">
            <a:off x="4303978" y="5622482"/>
            <a:ext cx="560034" cy="575733"/>
          </a:xfrm>
          <a:prstGeom prst="leftArrow">
            <a:avLst/>
          </a:prstGeom>
          <a:solidFill>
            <a:srgbClr val="1B9757"/>
          </a:solidFill>
          <a:ln w="28575" cmpd="sng">
            <a:solidFill>
              <a:srgbClr val="0687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Left Arrow 65"/>
          <p:cNvSpPr/>
          <p:nvPr/>
        </p:nvSpPr>
        <p:spPr>
          <a:xfrm rot="16200000">
            <a:off x="4303978" y="4637264"/>
            <a:ext cx="560034" cy="575733"/>
          </a:xfrm>
          <a:prstGeom prst="leftArrow">
            <a:avLst/>
          </a:prstGeom>
          <a:solidFill>
            <a:srgbClr val="CA5C4B"/>
          </a:solidFill>
          <a:ln w="28575" cmpd="sng">
            <a:solidFill>
              <a:srgbClr val="C0322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 title="Image of rainbow with data types in each colored band "/>
          <p:cNvGrpSpPr/>
          <p:nvPr/>
        </p:nvGrpSpPr>
        <p:grpSpPr>
          <a:xfrm>
            <a:off x="170243" y="54718"/>
            <a:ext cx="8832904" cy="6732529"/>
            <a:chOff x="170243" y="54718"/>
            <a:chExt cx="8832904" cy="6732529"/>
          </a:xfrm>
        </p:grpSpPr>
        <p:sp>
          <p:nvSpPr>
            <p:cNvPr id="30" name="Block Arc 29"/>
            <p:cNvSpPr/>
            <p:nvPr/>
          </p:nvSpPr>
          <p:spPr>
            <a:xfrm>
              <a:off x="170243" y="54718"/>
              <a:ext cx="8832904" cy="6732528"/>
            </a:xfrm>
            <a:custGeom>
              <a:avLst/>
              <a:gdLst/>
              <a:ahLst/>
              <a:cxnLst/>
              <a:rect l="l" t="t" r="r" b="b"/>
              <a:pathLst>
                <a:path w="8832904" h="6732528">
                  <a:moveTo>
                    <a:pt x="4416383" y="0"/>
                  </a:moveTo>
                  <a:cubicBezTo>
                    <a:pt x="6779011" y="-33"/>
                    <a:pt x="8708418" y="1649976"/>
                    <a:pt x="8827115" y="3725138"/>
                  </a:cubicBezTo>
                  <a:lnTo>
                    <a:pt x="8831979" y="3894981"/>
                  </a:lnTo>
                  <a:lnTo>
                    <a:pt x="8832904" y="3894981"/>
                  </a:lnTo>
                  <a:lnTo>
                    <a:pt x="8832904" y="6732528"/>
                  </a:lnTo>
                  <a:lnTo>
                    <a:pt x="8472057" y="6732528"/>
                  </a:lnTo>
                  <a:lnTo>
                    <a:pt x="8472057" y="3927306"/>
                  </a:lnTo>
                  <a:lnTo>
                    <a:pt x="8470430" y="3927306"/>
                  </a:lnTo>
                  <a:cubicBezTo>
                    <a:pt x="8470004" y="1958373"/>
                    <a:pt x="6655063" y="362444"/>
                    <a:pt x="4416390" y="362474"/>
                  </a:cubicBezTo>
                  <a:cubicBezTo>
                    <a:pt x="2177702" y="362504"/>
                    <a:pt x="362811" y="1958502"/>
                    <a:pt x="362474" y="3927447"/>
                  </a:cubicBezTo>
                  <a:lnTo>
                    <a:pt x="360847" y="3927447"/>
                  </a:lnTo>
                  <a:lnTo>
                    <a:pt x="360847" y="6732528"/>
                  </a:lnTo>
                  <a:lnTo>
                    <a:pt x="0" y="6732528"/>
                  </a:lnTo>
                  <a:lnTo>
                    <a:pt x="0" y="3927400"/>
                  </a:lnTo>
                  <a:lnTo>
                    <a:pt x="0" y="3894981"/>
                  </a:lnTo>
                  <a:lnTo>
                    <a:pt x="927" y="3894981"/>
                  </a:lnTo>
                  <a:lnTo>
                    <a:pt x="5779" y="3725291"/>
                  </a:lnTo>
                  <a:cubicBezTo>
                    <a:pt x="124387" y="1650112"/>
                    <a:pt x="2053742" y="32"/>
                    <a:pt x="4416383" y="0"/>
                  </a:cubicBezTo>
                  <a:close/>
                </a:path>
              </a:pathLst>
            </a:custGeom>
            <a:solidFill>
              <a:srgbClr val="E6B9B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Block Arc 30"/>
            <p:cNvSpPr/>
            <p:nvPr/>
          </p:nvSpPr>
          <p:spPr>
            <a:xfrm>
              <a:off x="551263" y="443698"/>
              <a:ext cx="8067947" cy="6343547"/>
            </a:xfrm>
            <a:custGeom>
              <a:avLst/>
              <a:gdLst/>
              <a:ahLst/>
              <a:cxnLst/>
              <a:rect l="l" t="t" r="r" b="b"/>
              <a:pathLst>
                <a:path w="8067947" h="6343547">
                  <a:moveTo>
                    <a:pt x="4024511" y="10"/>
                  </a:moveTo>
                  <a:cubicBezTo>
                    <a:pt x="4661455" y="-1326"/>
                    <a:pt x="5298752" y="132044"/>
                    <a:pt x="5881309" y="400233"/>
                  </a:cubicBezTo>
                  <a:cubicBezTo>
                    <a:pt x="7144082" y="981570"/>
                    <a:pt x="7965288" y="2109795"/>
                    <a:pt x="8058974" y="3364274"/>
                  </a:cubicBezTo>
                  <a:lnTo>
                    <a:pt x="8065751" y="3555390"/>
                  </a:lnTo>
                  <a:lnTo>
                    <a:pt x="8067947" y="3555390"/>
                  </a:lnTo>
                  <a:lnTo>
                    <a:pt x="8067947" y="6343547"/>
                  </a:lnTo>
                  <a:lnTo>
                    <a:pt x="7707100" y="6343547"/>
                  </a:lnTo>
                  <a:lnTo>
                    <a:pt x="7707100" y="3555390"/>
                  </a:lnTo>
                  <a:lnTo>
                    <a:pt x="7707699" y="3555390"/>
                  </a:lnTo>
                  <a:lnTo>
                    <a:pt x="7701645" y="3387287"/>
                  </a:lnTo>
                  <a:cubicBezTo>
                    <a:pt x="7615540" y="2252366"/>
                    <a:pt x="6860613" y="1232694"/>
                    <a:pt x="5701866" y="711539"/>
                  </a:cubicBezTo>
                  <a:cubicBezTo>
                    <a:pt x="4648563" y="237808"/>
                    <a:pt x="3401626" y="240375"/>
                    <a:pt x="2350834" y="718437"/>
                  </a:cubicBezTo>
                  <a:cubicBezTo>
                    <a:pt x="1193765" y="1244850"/>
                    <a:pt x="443993" y="2268989"/>
                    <a:pt x="364983" y="3405360"/>
                  </a:cubicBezTo>
                  <a:lnTo>
                    <a:pt x="360534" y="3555390"/>
                  </a:lnTo>
                  <a:lnTo>
                    <a:pt x="363764" y="3555390"/>
                  </a:lnTo>
                  <a:lnTo>
                    <a:pt x="363764" y="6343547"/>
                  </a:lnTo>
                  <a:lnTo>
                    <a:pt x="2917" y="6343547"/>
                  </a:lnTo>
                  <a:lnTo>
                    <a:pt x="2917" y="3636811"/>
                  </a:lnTo>
                  <a:lnTo>
                    <a:pt x="157" y="3636833"/>
                  </a:lnTo>
                  <a:cubicBezTo>
                    <a:pt x="-13198" y="2281658"/>
                    <a:pt x="825007" y="1034278"/>
                    <a:pt x="2169834" y="408014"/>
                  </a:cubicBezTo>
                  <a:cubicBezTo>
                    <a:pt x="2750978" y="137385"/>
                    <a:pt x="3387568" y="1345"/>
                    <a:pt x="4024511" y="10"/>
                  </a:cubicBezTo>
                  <a:close/>
                </a:path>
              </a:pathLst>
            </a:custGeom>
            <a:solidFill>
              <a:srgbClr val="D7E4B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Block Arc 31"/>
            <p:cNvSpPr/>
            <p:nvPr/>
          </p:nvSpPr>
          <p:spPr>
            <a:xfrm>
              <a:off x="945469" y="839266"/>
              <a:ext cx="7290429" cy="5947981"/>
            </a:xfrm>
            <a:custGeom>
              <a:avLst/>
              <a:gdLst/>
              <a:ahLst/>
              <a:cxnLst/>
              <a:rect l="l" t="t" r="r" b="b"/>
              <a:pathLst>
                <a:path w="7290429" h="5947981">
                  <a:moveTo>
                    <a:pt x="3632269" y="22"/>
                  </a:moveTo>
                  <a:cubicBezTo>
                    <a:pt x="4203070" y="-1801"/>
                    <a:pt x="4774355" y="115060"/>
                    <a:pt x="5297579" y="350759"/>
                  </a:cubicBezTo>
                  <a:cubicBezTo>
                    <a:pt x="6444100" y="867237"/>
                    <a:pt x="7192657" y="1877386"/>
                    <a:pt x="7281528" y="3003110"/>
                  </a:cubicBezTo>
                  <a:lnTo>
                    <a:pt x="7287685" y="3159823"/>
                  </a:lnTo>
                  <a:lnTo>
                    <a:pt x="7290428" y="3159823"/>
                  </a:lnTo>
                  <a:lnTo>
                    <a:pt x="7290428" y="3229659"/>
                  </a:lnTo>
                  <a:lnTo>
                    <a:pt x="7290429" y="3229684"/>
                  </a:lnTo>
                  <a:lnTo>
                    <a:pt x="7290428" y="3229684"/>
                  </a:lnTo>
                  <a:lnTo>
                    <a:pt x="7290428" y="5947981"/>
                  </a:lnTo>
                  <a:lnTo>
                    <a:pt x="6929581" y="5947981"/>
                  </a:lnTo>
                  <a:lnTo>
                    <a:pt x="6929581" y="3229621"/>
                  </a:lnTo>
                  <a:lnTo>
                    <a:pt x="6927289" y="3229621"/>
                  </a:lnTo>
                  <a:cubicBezTo>
                    <a:pt x="6927535" y="2144926"/>
                    <a:pt x="6226496" y="1153056"/>
                    <a:pt x="5116059" y="666991"/>
                  </a:cubicBezTo>
                  <a:cubicBezTo>
                    <a:pt x="4183123" y="258622"/>
                    <a:pt x="3083390" y="262055"/>
                    <a:pt x="2153821" y="676237"/>
                  </a:cubicBezTo>
                  <a:cubicBezTo>
                    <a:pt x="1045636" y="1170004"/>
                    <a:pt x="352446" y="2168512"/>
                    <a:pt x="363659" y="3254884"/>
                  </a:cubicBezTo>
                  <a:lnTo>
                    <a:pt x="360847" y="3254906"/>
                  </a:lnTo>
                  <a:lnTo>
                    <a:pt x="360847" y="5947981"/>
                  </a:lnTo>
                  <a:lnTo>
                    <a:pt x="0" y="5947981"/>
                  </a:lnTo>
                  <a:lnTo>
                    <a:pt x="0" y="3159823"/>
                  </a:lnTo>
                  <a:lnTo>
                    <a:pt x="3420" y="3159823"/>
                  </a:lnTo>
                  <a:lnTo>
                    <a:pt x="7229" y="3030791"/>
                  </a:lnTo>
                  <a:cubicBezTo>
                    <a:pt x="85286" y="1902869"/>
                    <a:pt x="825950" y="885914"/>
                    <a:pt x="1969855" y="361385"/>
                  </a:cubicBezTo>
                  <a:cubicBezTo>
                    <a:pt x="2491148" y="122351"/>
                    <a:pt x="3061467" y="1844"/>
                    <a:pt x="3632269" y="22"/>
                  </a:cubicBezTo>
                  <a:close/>
                </a:path>
              </a:pathLst>
            </a:custGeom>
            <a:solidFill>
              <a:srgbClr val="B7DEE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Block Arc 32"/>
            <p:cNvSpPr/>
            <p:nvPr/>
          </p:nvSpPr>
          <p:spPr>
            <a:xfrm>
              <a:off x="1328782" y="1233090"/>
              <a:ext cx="6515826" cy="5554156"/>
            </a:xfrm>
            <a:custGeom>
              <a:avLst/>
              <a:gdLst/>
              <a:ahLst/>
              <a:cxnLst/>
              <a:rect l="l" t="t" r="r" b="b"/>
              <a:pathLst>
                <a:path w="6515826" h="5554156">
                  <a:moveTo>
                    <a:pt x="3240443" y="42"/>
                  </a:moveTo>
                  <a:cubicBezTo>
                    <a:pt x="3754077" y="-2421"/>
                    <a:pt x="4268362" y="103654"/>
                    <a:pt x="4739007" y="318480"/>
                  </a:cubicBezTo>
                  <a:cubicBezTo>
                    <a:pt x="5757455" y="783352"/>
                    <a:pt x="6423729" y="1688653"/>
                    <a:pt x="6506991" y="2698730"/>
                  </a:cubicBezTo>
                  <a:lnTo>
                    <a:pt x="6515597" y="2897340"/>
                  </a:lnTo>
                  <a:lnTo>
                    <a:pt x="6515826" y="2897340"/>
                  </a:lnTo>
                  <a:lnTo>
                    <a:pt x="6515826" y="5554156"/>
                  </a:lnTo>
                  <a:lnTo>
                    <a:pt x="6154979" y="5554156"/>
                  </a:lnTo>
                  <a:lnTo>
                    <a:pt x="6154979" y="2897340"/>
                  </a:lnTo>
                  <a:lnTo>
                    <a:pt x="6156362" y="2897340"/>
                  </a:lnTo>
                  <a:lnTo>
                    <a:pt x="6148692" y="2724062"/>
                  </a:lnTo>
                  <a:cubicBezTo>
                    <a:pt x="6073750" y="1833623"/>
                    <a:pt x="5474385" y="1036613"/>
                    <a:pt x="4560338" y="631528"/>
                  </a:cubicBezTo>
                  <a:cubicBezTo>
                    <a:pt x="3731250" y="264094"/>
                    <a:pt x="2752636" y="268679"/>
                    <a:pt x="1928028" y="643860"/>
                  </a:cubicBezTo>
                  <a:cubicBezTo>
                    <a:pt x="1016928" y="1058394"/>
                    <a:pt x="426785" y="1863492"/>
                    <a:pt x="364626" y="2756616"/>
                  </a:cubicBezTo>
                  <a:lnTo>
                    <a:pt x="360451" y="2897340"/>
                  </a:lnTo>
                  <a:lnTo>
                    <a:pt x="360847" y="2897340"/>
                  </a:lnTo>
                  <a:lnTo>
                    <a:pt x="360847" y="5554156"/>
                  </a:lnTo>
                  <a:lnTo>
                    <a:pt x="0" y="5554156"/>
                  </a:lnTo>
                  <a:lnTo>
                    <a:pt x="0" y="2897340"/>
                  </a:lnTo>
                  <a:lnTo>
                    <a:pt x="1346" y="2897340"/>
                  </a:lnTo>
                  <a:lnTo>
                    <a:pt x="6067" y="2735368"/>
                  </a:lnTo>
                  <a:cubicBezTo>
                    <a:pt x="75216" y="1722516"/>
                    <a:pt x="731013" y="808366"/>
                    <a:pt x="1745784" y="332835"/>
                  </a:cubicBezTo>
                  <a:cubicBezTo>
                    <a:pt x="2213826" y="113507"/>
                    <a:pt x="2726809" y="2505"/>
                    <a:pt x="3240443" y="42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4" name="Block Arc 33"/>
            <p:cNvSpPr/>
            <p:nvPr/>
          </p:nvSpPr>
          <p:spPr>
            <a:xfrm>
              <a:off x="1712719" y="1618289"/>
              <a:ext cx="5747952" cy="5168957"/>
            </a:xfrm>
            <a:custGeom>
              <a:avLst/>
              <a:gdLst/>
              <a:ahLst/>
              <a:cxnLst/>
              <a:rect l="l" t="t" r="r" b="b"/>
              <a:pathLst>
                <a:path w="5747952" h="5168957">
                  <a:moveTo>
                    <a:pt x="2870210" y="2"/>
                  </a:moveTo>
                  <a:cubicBezTo>
                    <a:pt x="3326700" y="-537"/>
                    <a:pt x="3783332" y="96647"/>
                    <a:pt x="4200138" y="291599"/>
                  </a:cubicBezTo>
                  <a:cubicBezTo>
                    <a:pt x="5096675" y="710935"/>
                    <a:pt x="5677918" y="1520164"/>
                    <a:pt x="5742039" y="2418383"/>
                  </a:cubicBezTo>
                  <a:lnTo>
                    <a:pt x="5747325" y="2581177"/>
                  </a:lnTo>
                  <a:lnTo>
                    <a:pt x="5747952" y="2581177"/>
                  </a:lnTo>
                  <a:lnTo>
                    <a:pt x="5747952" y="5168957"/>
                  </a:lnTo>
                  <a:lnTo>
                    <a:pt x="5387105" y="5168957"/>
                  </a:lnTo>
                  <a:lnTo>
                    <a:pt x="5387105" y="2597286"/>
                  </a:lnTo>
                  <a:lnTo>
                    <a:pt x="5386755" y="2597284"/>
                  </a:lnTo>
                  <a:cubicBezTo>
                    <a:pt x="5392218" y="1758043"/>
                    <a:pt x="4863107" y="987597"/>
                    <a:pt x="4018718" y="605266"/>
                  </a:cubicBezTo>
                  <a:cubicBezTo>
                    <a:pt x="3297837" y="278858"/>
                    <a:pt x="2443349" y="279840"/>
                    <a:pt x="1723428" y="607903"/>
                  </a:cubicBezTo>
                  <a:cubicBezTo>
                    <a:pt x="879730" y="992371"/>
                    <a:pt x="352812" y="1764603"/>
                    <a:pt x="361254" y="2604256"/>
                  </a:cubicBezTo>
                  <a:lnTo>
                    <a:pt x="360847" y="2604259"/>
                  </a:lnTo>
                  <a:lnTo>
                    <a:pt x="360847" y="5168957"/>
                  </a:lnTo>
                  <a:lnTo>
                    <a:pt x="0" y="5168957"/>
                  </a:lnTo>
                  <a:lnTo>
                    <a:pt x="0" y="2581177"/>
                  </a:lnTo>
                  <a:lnTo>
                    <a:pt x="862" y="2581177"/>
                  </a:lnTo>
                  <a:lnTo>
                    <a:pt x="5364" y="2426262"/>
                  </a:lnTo>
                  <a:cubicBezTo>
                    <a:pt x="66459" y="1527479"/>
                    <a:pt x="645426" y="716370"/>
                    <a:pt x="1541136" y="294733"/>
                  </a:cubicBezTo>
                  <a:cubicBezTo>
                    <a:pt x="1957372" y="98799"/>
                    <a:pt x="2413720" y="540"/>
                    <a:pt x="2870210" y="2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7" name="Left Arrow 36"/>
          <p:cNvSpPr/>
          <p:nvPr/>
        </p:nvSpPr>
        <p:spPr>
          <a:xfrm>
            <a:off x="5845996" y="4075294"/>
            <a:ext cx="1215200" cy="575733"/>
          </a:xfrm>
          <a:prstGeom prst="leftArrow">
            <a:avLst/>
          </a:prstGeom>
          <a:solidFill>
            <a:srgbClr val="67A8BC"/>
          </a:solidFill>
          <a:ln w="28575" cmpd="sng">
            <a:solidFill>
              <a:srgbClr val="3699B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 Arrow 47"/>
          <p:cNvSpPr/>
          <p:nvPr/>
        </p:nvSpPr>
        <p:spPr>
          <a:xfrm rot="10800000">
            <a:off x="2076939" y="4075293"/>
            <a:ext cx="1250891" cy="575733"/>
          </a:xfrm>
          <a:prstGeom prst="leftArrow">
            <a:avLst/>
          </a:prstGeom>
          <a:solidFill>
            <a:srgbClr val="695A8F"/>
          </a:solidFill>
          <a:ln w="28575" cmpd="sng">
            <a:solidFill>
              <a:schemeClr val="accent4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Left Arrow 55"/>
          <p:cNvSpPr/>
          <p:nvPr/>
        </p:nvSpPr>
        <p:spPr>
          <a:xfrm rot="20733599">
            <a:off x="5903605" y="3101625"/>
            <a:ext cx="897466" cy="575733"/>
          </a:xfrm>
          <a:prstGeom prst="leftArrow">
            <a:avLst/>
          </a:prstGeom>
          <a:solidFill>
            <a:srgbClr val="689EB7"/>
          </a:solidFill>
          <a:ln w="28575" cmpd="sng">
            <a:solidFill>
              <a:srgbClr val="3D8DA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Arrow 56"/>
          <p:cNvSpPr/>
          <p:nvPr/>
        </p:nvSpPr>
        <p:spPr>
          <a:xfrm rot="18707212">
            <a:off x="5326237" y="1967445"/>
            <a:ext cx="897466" cy="575733"/>
          </a:xfrm>
          <a:prstGeom prst="leftArrow">
            <a:avLst/>
          </a:prstGeom>
          <a:solidFill>
            <a:srgbClr val="6D71AB"/>
          </a:solidFill>
          <a:ln w="28575" cmpd="sng">
            <a:solidFill>
              <a:srgbClr val="4C719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Left Arrow 57"/>
          <p:cNvSpPr/>
          <p:nvPr/>
        </p:nvSpPr>
        <p:spPr>
          <a:xfrm rot="16200000">
            <a:off x="4066293" y="1677987"/>
            <a:ext cx="1035403" cy="575733"/>
          </a:xfrm>
          <a:prstGeom prst="leftArrow">
            <a:avLst/>
          </a:prstGeom>
          <a:solidFill>
            <a:srgbClr val="526194"/>
          </a:solidFill>
          <a:ln w="28575" cmpd="sng">
            <a:solidFill>
              <a:srgbClr val="273B7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Left Arrow 59"/>
          <p:cNvSpPr/>
          <p:nvPr/>
        </p:nvSpPr>
        <p:spPr>
          <a:xfrm rot="11880314">
            <a:off x="2364691" y="3118127"/>
            <a:ext cx="897466" cy="575733"/>
          </a:xfrm>
          <a:prstGeom prst="leftArrow">
            <a:avLst/>
          </a:prstGeom>
          <a:solidFill>
            <a:srgbClr val="876E9E"/>
          </a:solidFill>
          <a:ln w="28575" cmpd="sng">
            <a:solidFill>
              <a:srgbClr val="72558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Left Arrow 60"/>
          <p:cNvSpPr/>
          <p:nvPr/>
        </p:nvSpPr>
        <p:spPr>
          <a:xfrm rot="13920000">
            <a:off x="3023303" y="1967445"/>
            <a:ext cx="897466" cy="575733"/>
          </a:xfrm>
          <a:prstGeom prst="leftArrow">
            <a:avLst/>
          </a:prstGeom>
          <a:solidFill>
            <a:srgbClr val="7079A4"/>
          </a:solidFill>
          <a:ln w="28575" cmpd="sng">
            <a:solidFill>
              <a:srgbClr val="53649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0799" y="3719691"/>
            <a:ext cx="2353733" cy="1219200"/>
          </a:xfrm>
          <a:prstGeom prst="roundRect">
            <a:avLst/>
          </a:prstGeom>
          <a:gradFill>
            <a:gsLst>
              <a:gs pos="0">
                <a:srgbClr val="695A8F"/>
              </a:gs>
              <a:gs pos="100000">
                <a:srgbClr val="80719F"/>
              </a:gs>
            </a:gsLst>
            <a:lin ang="10800000" scaled="0"/>
          </a:gradFill>
          <a:ln w="28575" cmpd="sng">
            <a:solidFill>
              <a:srgbClr val="695A8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Public Primary Education (K3)</a:t>
            </a:r>
          </a:p>
          <a:p>
            <a:pPr algn="ctr"/>
            <a:r>
              <a:rPr lang="en-US" b="1" i="1" dirty="0" smtClean="0">
                <a:latin typeface="Century Gothic"/>
                <a:cs typeface="Century Gothic"/>
              </a:rPr>
              <a:t>(link to K12)</a:t>
            </a:r>
            <a:endParaRPr lang="en-US" b="1" i="1" dirty="0">
              <a:latin typeface="Century Gothic"/>
              <a:cs typeface="Century Gothic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6730516" y="3719691"/>
            <a:ext cx="2353733" cy="1219200"/>
          </a:xfrm>
          <a:prstGeom prst="roundRect">
            <a:avLst/>
          </a:prstGeom>
          <a:gradFill>
            <a:gsLst>
              <a:gs pos="0">
                <a:srgbClr val="3699B0"/>
              </a:gs>
              <a:gs pos="100000">
                <a:srgbClr val="67A8BC"/>
              </a:gs>
            </a:gsLst>
            <a:lin ang="10800000" scaled="0"/>
          </a:gradFill>
          <a:ln w="28575" cmpd="sng">
            <a:solidFill>
              <a:srgbClr val="3699B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Child Care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 rot="16200000">
            <a:off x="-439414" y="5708020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Child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39" name="TextBox 38"/>
          <p:cNvSpPr txBox="1"/>
          <p:nvPr/>
        </p:nvSpPr>
        <p:spPr>
          <a:xfrm rot="16200000">
            <a:off x="-67207" y="5708020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Family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40" name="TextBox 39"/>
          <p:cNvSpPr txBox="1"/>
          <p:nvPr/>
        </p:nvSpPr>
        <p:spPr>
          <a:xfrm rot="16200000">
            <a:off x="323497" y="5708023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Classroom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 rot="16200000">
            <a:off x="703737" y="5708023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Program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 rot="16200000">
            <a:off x="1087674" y="5708023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Workforce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8070325" y="5708023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Child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44" name="TextBox 43"/>
          <p:cNvSpPr txBox="1"/>
          <p:nvPr/>
        </p:nvSpPr>
        <p:spPr>
          <a:xfrm rot="5400000">
            <a:off x="7686388" y="5708020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Family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45" name="TextBox 44"/>
          <p:cNvSpPr txBox="1"/>
          <p:nvPr/>
        </p:nvSpPr>
        <p:spPr>
          <a:xfrm rot="5400000">
            <a:off x="7303076" y="5708020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Classroom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46" name="TextBox 45"/>
          <p:cNvSpPr txBox="1"/>
          <p:nvPr/>
        </p:nvSpPr>
        <p:spPr>
          <a:xfrm rot="5400000">
            <a:off x="6911786" y="5708020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Program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47" name="TextBox 46"/>
          <p:cNvSpPr txBox="1"/>
          <p:nvPr/>
        </p:nvSpPr>
        <p:spPr>
          <a:xfrm rot="5400000">
            <a:off x="6527849" y="5708020"/>
            <a:ext cx="15578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srgbClr val="263A79"/>
                </a:solidFill>
                <a:latin typeface="Century Gothic"/>
                <a:cs typeface="Century Gothic"/>
              </a:rPr>
              <a:t>Workforce Data</a:t>
            </a:r>
            <a:endParaRPr lang="en-US" sz="1400" b="1" dirty="0">
              <a:solidFill>
                <a:srgbClr val="263A79"/>
              </a:solidFill>
              <a:latin typeface="Century Gothic"/>
              <a:cs typeface="Century Gothic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417359" y="2283533"/>
            <a:ext cx="2353733" cy="1219200"/>
          </a:xfrm>
          <a:prstGeom prst="roundRect">
            <a:avLst/>
          </a:prstGeom>
          <a:gradFill>
            <a:gsLst>
              <a:gs pos="0">
                <a:srgbClr val="72558D"/>
              </a:gs>
              <a:gs pos="100000">
                <a:srgbClr val="876E9E"/>
              </a:gs>
            </a:gsLst>
            <a:lin ang="10800000" scaled="0"/>
          </a:gradFill>
          <a:ln w="28575" cmpd="sng">
            <a:solidFill>
              <a:srgbClr val="72558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Head Start and Early Head Start</a:t>
            </a:r>
            <a:endParaRPr lang="en-US" b="1" i="1" dirty="0">
              <a:latin typeface="Century Gothic"/>
              <a:cs typeface="Century Gothic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398081" y="2283533"/>
            <a:ext cx="2353733" cy="1219200"/>
          </a:xfrm>
          <a:prstGeom prst="roundRect">
            <a:avLst/>
          </a:prstGeom>
          <a:gradFill>
            <a:gsLst>
              <a:gs pos="0">
                <a:srgbClr val="3D8DAA"/>
              </a:gs>
              <a:gs pos="100000">
                <a:srgbClr val="689EB7"/>
              </a:gs>
            </a:gsLst>
            <a:lin ang="10800000" scaled="0"/>
          </a:gradFill>
          <a:ln w="28575" cmpd="sng">
            <a:solidFill>
              <a:srgbClr val="3D8DA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Part B, Section 619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974098" y="815977"/>
            <a:ext cx="2353733" cy="1219200"/>
          </a:xfrm>
          <a:prstGeom prst="roundRect">
            <a:avLst/>
          </a:prstGeom>
          <a:gradFill>
            <a:gsLst>
              <a:gs pos="0">
                <a:srgbClr val="536495"/>
              </a:gs>
              <a:gs pos="100000">
                <a:srgbClr val="7079A4"/>
              </a:gs>
            </a:gsLst>
            <a:lin ang="10800000" scaled="0"/>
          </a:gradFill>
          <a:ln w="28575" cmpd="sng">
            <a:solidFill>
              <a:srgbClr val="53649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State </a:t>
            </a:r>
            <a:r>
              <a:rPr lang="en-US" b="1" dirty="0" err="1" smtClean="0">
                <a:latin typeface="Century Gothic"/>
                <a:cs typeface="Century Gothic"/>
              </a:rPr>
              <a:t>PreK</a:t>
            </a:r>
            <a:endParaRPr lang="en-US" b="1" i="1" dirty="0">
              <a:latin typeface="Century Gothic"/>
              <a:cs typeface="Century Gothic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3407127" y="235920"/>
            <a:ext cx="2353733" cy="1219200"/>
          </a:xfrm>
          <a:prstGeom prst="roundRect">
            <a:avLst/>
          </a:prstGeom>
          <a:gradFill>
            <a:gsLst>
              <a:gs pos="0">
                <a:srgbClr val="273B77"/>
              </a:gs>
              <a:gs pos="100000">
                <a:srgbClr val="526194"/>
              </a:gs>
            </a:gsLst>
            <a:lin ang="10800000" scaled="0"/>
          </a:gradFill>
          <a:ln w="28575" cmpd="sng">
            <a:solidFill>
              <a:srgbClr val="273B7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Home Visiting</a:t>
            </a:r>
            <a:endParaRPr lang="en-US" b="1" i="1" dirty="0">
              <a:latin typeface="Century Gothic"/>
              <a:cs typeface="Century Gothic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5856107" y="815977"/>
            <a:ext cx="2353733" cy="1219200"/>
          </a:xfrm>
          <a:prstGeom prst="roundRect">
            <a:avLst/>
          </a:prstGeom>
          <a:gradFill>
            <a:gsLst>
              <a:gs pos="0">
                <a:srgbClr val="4C719C"/>
              </a:gs>
              <a:gs pos="100000">
                <a:srgbClr val="6D71AB"/>
              </a:gs>
            </a:gsLst>
            <a:lin ang="10800000" scaled="0"/>
          </a:gradFill>
          <a:ln w="28575" cmpd="sng">
            <a:solidFill>
              <a:srgbClr val="4C719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Part C</a:t>
            </a:r>
            <a:endParaRPr lang="en-US" b="1" i="1" dirty="0">
              <a:latin typeface="Century Gothic"/>
              <a:cs typeface="Century Gothic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3514370" y="2644774"/>
            <a:ext cx="2195691" cy="2195691"/>
          </a:xfrm>
          <a:prstGeom prst="ellipse">
            <a:avLst/>
          </a:prstGeom>
          <a:gradFill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</a:gradFill>
          <a:ln w="28575" cmpd="sng">
            <a:solidFill>
              <a:schemeClr val="accent3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entury Gothic"/>
                <a:cs typeface="Century Gothic"/>
              </a:rPr>
              <a:t>Early Childhood Integrated Data System</a:t>
            </a:r>
            <a:endParaRPr lang="en-US" b="1" dirty="0">
              <a:latin typeface="Century Gothic"/>
              <a:cs typeface="Century Gothic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2297685" y="5266420"/>
            <a:ext cx="4560995" cy="533244"/>
          </a:xfrm>
          <a:prstGeom prst="roundRect">
            <a:avLst/>
          </a:prstGeom>
          <a:gradFill flip="none" rotWithShape="1">
            <a:gsLst>
              <a:gs pos="0">
                <a:srgbClr val="C0322F"/>
              </a:gs>
              <a:gs pos="100000">
                <a:srgbClr val="CA5C4B"/>
              </a:gs>
            </a:gsLst>
            <a:lin ang="10800000" scaled="0"/>
            <a:tileRect/>
          </a:gradFill>
          <a:ln w="28575" cmpd="sng">
            <a:solidFill>
              <a:srgbClr val="C0322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entury Gothic"/>
                <a:cs typeface="Century Gothic"/>
              </a:rPr>
              <a:t>Questions That Cannot Be Answered With </a:t>
            </a:r>
            <a:br>
              <a:rPr lang="en-US" sz="1400" b="1" dirty="0" smtClean="0">
                <a:latin typeface="Century Gothic"/>
                <a:cs typeface="Century Gothic"/>
              </a:rPr>
            </a:br>
            <a:r>
              <a:rPr lang="en-US" sz="1400" b="1" dirty="0" smtClean="0">
                <a:latin typeface="Century Gothic"/>
                <a:cs typeface="Century Gothic"/>
              </a:rPr>
              <a:t>Any One Program Data System</a:t>
            </a:r>
            <a:endParaRPr lang="en-US" sz="1400" b="1" dirty="0">
              <a:latin typeface="Century Gothic"/>
              <a:cs typeface="Century Gothic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2297685" y="6254003"/>
            <a:ext cx="4560995" cy="533244"/>
          </a:xfrm>
          <a:prstGeom prst="roundRect">
            <a:avLst/>
          </a:prstGeom>
          <a:gradFill flip="none" rotWithShape="1">
            <a:gsLst>
              <a:gs pos="0">
                <a:srgbClr val="068744"/>
              </a:gs>
              <a:gs pos="100000">
                <a:srgbClr val="1B9757"/>
              </a:gs>
            </a:gsLst>
            <a:lin ang="10800000" scaled="0"/>
            <a:tileRect/>
          </a:gradFill>
          <a:ln w="28575" cmpd="sng">
            <a:solidFill>
              <a:srgbClr val="06874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entury Gothic"/>
                <a:cs typeface="Century Gothic"/>
              </a:rPr>
              <a:t>Taking Action From Integrated </a:t>
            </a:r>
            <a:br>
              <a:rPr lang="en-US" sz="1400" b="1" dirty="0" smtClean="0">
                <a:latin typeface="Century Gothic"/>
                <a:cs typeface="Century Gothic"/>
              </a:rPr>
            </a:br>
            <a:r>
              <a:rPr lang="en-US" sz="1400" b="1" dirty="0" smtClean="0">
                <a:latin typeface="Century Gothic"/>
                <a:cs typeface="Century Gothic"/>
              </a:rPr>
              <a:t>Early Childhood Information</a:t>
            </a:r>
            <a:endParaRPr lang="en-US" sz="14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3247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65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ECIDS Integration Graphic</dc:title>
  <dc:subject>early childhood integrated data system</dc:subject>
  <dc:creator>SLDS State Support Team</dc:creator>
  <cp:keywords>early childhood, rainbow, integrated data, programs</cp:keywords>
  <dc:description/>
  <cp:lastModifiedBy>Laura Thompson</cp:lastModifiedBy>
  <cp:revision>23</cp:revision>
  <dcterms:created xsi:type="dcterms:W3CDTF">2018-12-27T16:52:37Z</dcterms:created>
  <dcterms:modified xsi:type="dcterms:W3CDTF">2019-03-28T17:13:49Z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